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02" r:id="rId2"/>
    <p:sldId id="301" r:id="rId3"/>
    <p:sldId id="307" r:id="rId4"/>
    <p:sldId id="309" r:id="rId5"/>
    <p:sldId id="310" r:id="rId6"/>
    <p:sldId id="311" r:id="rId7"/>
    <p:sldId id="308" r:id="rId8"/>
    <p:sldId id="314" r:id="rId9"/>
    <p:sldId id="313" r:id="rId10"/>
    <p:sldId id="315" r:id="rId11"/>
    <p:sldId id="312" r:id="rId12"/>
    <p:sldId id="316" r:id="rId13"/>
    <p:sldId id="300" r:id="rId14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34"/>
  </p:normalViewPr>
  <p:slideViewPr>
    <p:cSldViewPr snapToGrid="0" snapToObjects="1">
      <p:cViewPr varScale="1">
        <p:scale>
          <a:sx n="113" d="100"/>
          <a:sy n="113" d="100"/>
        </p:scale>
        <p:origin x="5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8C460-11BF-D14D-B80D-02F8E2EBE1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D666586-E19F-F148-BE44-11BB66476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EDB2C5B-2B70-B749-95C7-32DCC4613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F3B359-530C-E94B-B4BB-199857160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F1A9CE-5FE8-7C44-A159-6F8420B2A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24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97411C-3D22-1745-96F9-224123402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BB02553-24C1-0442-B111-BDE20C07F0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0A679-23F4-7E4B-BD98-F2D86157C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09C45C-E5E0-8544-9646-3E332CFD0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7B49682-EA74-A944-A990-69B1593FD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30872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32A125E-9A66-A341-81CF-2A9E93DB59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9D4A0BA-4479-044C-AE90-5FC404EAF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836D566-A5B9-C14B-825F-DDE4CBA40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35D53C-C691-464D-9897-33F7B04E9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5ED3F1-198D-8D4E-A499-F459FB670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02146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FAAFF5-FD13-0249-8B1E-6011336CB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67BC86-F141-5543-8E86-34E8EC925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973A06-DB86-DB44-8E9B-451E77421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61B9C-511F-1949-A20D-5B1436C79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7A3164-3ECF-7341-A0BB-18E034837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5230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F6CB0-6AB4-8D4C-90E3-26F7E33E6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EF4BFF-B34B-E04A-8B40-70E5DD701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AB4FBB-D2F6-A848-9C4A-6BF08F40D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413042B-8AE4-6A4C-B509-12E68E9AE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0A5AF2-F992-FC4C-9053-F33893813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3395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E94F78-3C9E-5445-BAC6-B1B61B105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F7EF62-279C-8A49-9297-39C1314793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04CDB8E-9CAB-2F4A-92B9-57BFFE5E5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C5F8ACE-4996-0843-96A9-710BD00CA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0DDED3E-D4CD-E342-8866-B8F539C04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771011-9C35-1149-964A-BC0FD5529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911422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7DE08C-123C-7447-B89E-E5568E2E1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36CCDE-3C29-654C-BED1-C2F8ADED4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BD09B67-D783-5946-AD9C-4EE5AFC51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0400F37-0507-D744-BEFC-D3A6CCB3DB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D27CD29-BFE8-DD4F-A5BB-E33AF055BD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0D0EFF-A898-1044-8401-9A8BF7A7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3DFD290-08E4-A54E-ABB0-A97F0BF69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56F61D0-6C8A-AF46-B06D-F87C2C9A4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1256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76CD3C-3595-8B40-8C2A-B678DEA05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F7750B4-AFEA-294C-8E81-50484AF2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CDBAE5-7824-AB44-B4C1-D5604493A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5EBA14-DC2F-6343-ABFC-DC1ED9C8D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0836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1753C8-5741-E64F-B5F9-9EB960AC5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B518947-4715-CC43-821C-ABB35922F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5B0D89-7945-854C-949E-04D76FCB2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91236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328FB5-D6C4-A04B-9945-176F6BD3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F1AA73-D59B-D444-AA14-70271FA87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6F40406-CD7B-1744-9202-E30812AFD8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B43004-4BB3-1E41-A024-A4105417A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4EC02D-93B8-1D44-9D36-E1A54CB3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86C53BE-2647-AB4A-BFED-830C55A44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25250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21C1BC-889F-E44D-8985-D05151F49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24B6897-FF1D-324D-A915-31460778DC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B697451-E26E-4B44-BA4C-17E9916FA6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D4D47A-E3E6-D242-920B-8FF8555FE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2C59E1-FDB2-1E4C-BDB4-D55E15DE7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223D63F-D942-7541-8BDE-14B3A3456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09904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D1E20E5-1F65-9241-B940-DCE015220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AD20B0-58D8-E740-A074-A5428995C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7C9F83-7AF0-A245-8E42-6697423E5A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1563F-DB09-8E4C-A39C-F0B778AAB5DB}" type="datetimeFigureOut">
              <a:rPr kumimoji="1" lang="ko-Kore-KR" altLang="en-US" smtClean="0"/>
              <a:t>2020. 3. 26.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485438-FEE5-FE40-B5C9-2A98F767E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A5C6B2-774C-B146-821F-57DEBE5C1A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7EAA0E-1913-0548-9B38-0D92E53A95C3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94293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1" y="789642"/>
            <a:ext cx="5602514" cy="39000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prstClr val="white"/>
                </a:solidFill>
              </a:rPr>
              <a:t>            네트워크 프로그래밍</a:t>
            </a:r>
            <a:endParaRPr lang="en-US" altLang="ko-KR" sz="28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prstClr val="white"/>
                </a:solidFill>
              </a:rPr>
              <a:t>                 </a:t>
            </a:r>
            <a:r>
              <a:rPr lang="en-US" altLang="ko-KR" sz="2800" dirty="0">
                <a:solidFill>
                  <a:prstClr val="white"/>
                </a:solidFill>
              </a:rPr>
              <a:t>(</a:t>
            </a:r>
            <a:r>
              <a:rPr lang="ko-KR" altLang="en-US" sz="2800" dirty="0" err="1">
                <a:solidFill>
                  <a:prstClr val="white"/>
                </a:solidFill>
              </a:rPr>
              <a:t>민정환</a:t>
            </a:r>
            <a:r>
              <a:rPr lang="ko-KR" altLang="en-US" sz="2800" dirty="0">
                <a:solidFill>
                  <a:prstClr val="white"/>
                </a:solidFill>
              </a:rPr>
              <a:t> 교수님</a:t>
            </a:r>
            <a:r>
              <a:rPr lang="en-US" altLang="ko-KR" sz="2800" dirty="0">
                <a:solidFill>
                  <a:prstClr val="white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8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prstClr val="white"/>
                </a:solidFill>
              </a:rPr>
              <a:t>                </a:t>
            </a:r>
            <a:r>
              <a:rPr lang="en-US" altLang="ko-KR" sz="2800" dirty="0">
                <a:solidFill>
                  <a:prstClr val="white"/>
                </a:solidFill>
              </a:rPr>
              <a:t>2</a:t>
            </a:r>
            <a:r>
              <a:rPr lang="ko-KR" altLang="en-US" sz="2800" dirty="0">
                <a:solidFill>
                  <a:prstClr val="white"/>
                </a:solidFill>
              </a:rPr>
              <a:t>주차 </a:t>
            </a:r>
            <a:r>
              <a:rPr lang="en-US" altLang="ko-KR" sz="2800" dirty="0">
                <a:solidFill>
                  <a:prstClr val="white"/>
                </a:solidFill>
              </a:rPr>
              <a:t>REPORT</a:t>
            </a:r>
          </a:p>
          <a:p>
            <a:pPr>
              <a:lnSpc>
                <a:spcPct val="150000"/>
              </a:lnSpc>
            </a:pPr>
            <a:endParaRPr lang="en-US" altLang="ko-KR" sz="2800" dirty="0">
              <a:solidFill>
                <a:prstClr val="white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>
                <a:solidFill>
                  <a:prstClr val="white"/>
                </a:solidFill>
              </a:rPr>
              <a:t> </a:t>
            </a:r>
            <a:r>
              <a:rPr lang="en-US" altLang="ko-KR" sz="2800" dirty="0">
                <a:solidFill>
                  <a:prstClr val="white"/>
                </a:solidFill>
              </a:rPr>
              <a:t>Linux </a:t>
            </a:r>
            <a:r>
              <a:rPr lang="ko-KR" altLang="en-US" sz="2800" dirty="0">
                <a:solidFill>
                  <a:prstClr val="white"/>
                </a:solidFill>
              </a:rPr>
              <a:t>서버로 파일 전송 및 컴파일</a:t>
            </a:r>
            <a:endParaRPr lang="en-US" altLang="ko-KR" sz="2800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212121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053790" y="0"/>
            <a:ext cx="6138209" cy="6858000"/>
          </a:xfrm>
          <a:prstGeom prst="rect">
            <a:avLst/>
          </a:prstGeom>
          <a:solidFill>
            <a:srgbClr val="1B1B1B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8014422" y="3208926"/>
            <a:ext cx="3655168" cy="11400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/>
                </a:solidFill>
              </a:rPr>
              <a:t>2017154043</a:t>
            </a:r>
            <a:r>
              <a:rPr lang="ko-KR" altLang="en-US" sz="2400" dirty="0">
                <a:solidFill>
                  <a:schemeClr val="bg1"/>
                </a:solidFill>
              </a:rPr>
              <a:t> 컴퓨터공학과</a:t>
            </a:r>
            <a:endParaRPr lang="en-US" altLang="ko-KR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                                     </a:t>
            </a:r>
            <a:r>
              <a:rPr lang="ko-KR" altLang="en-US" sz="2400" dirty="0" err="1">
                <a:solidFill>
                  <a:schemeClr val="bg1"/>
                </a:solidFill>
              </a:rPr>
              <a:t>권한길</a:t>
            </a:r>
            <a:endParaRPr lang="en-US" altLang="ko-KR" sz="2400" dirty="0">
              <a:solidFill>
                <a:schemeClr val="bg1"/>
              </a:solidFill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8697199" y="2674157"/>
            <a:ext cx="2954655" cy="5749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chemeClr val="bg1"/>
                </a:solidFill>
              </a:rPr>
              <a:t>한국산업기술대학교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2088913" y="5232392"/>
            <a:ext cx="1351652" cy="506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chemeClr val="bg1"/>
                </a:solidFill>
              </a:rPr>
              <a:t>2020.03.26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1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컴파일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09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990600" y="1662764"/>
            <a:ext cx="5771444" cy="923330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파일 </a:t>
            </a:r>
            <a:r>
              <a:rPr kumimoji="1" lang="ko-KR" altLang="en-US" b="1" dirty="0" err="1"/>
              <a:t>디스크립션과</a:t>
            </a:r>
            <a:r>
              <a:rPr kumimoji="1" lang="ko-KR" altLang="en-US" b="1" dirty="0"/>
              <a:t> 소켓 실행 결과</a:t>
            </a:r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파일이 제대로 열리면 </a:t>
            </a:r>
            <a:r>
              <a:rPr kumimoji="1" lang="en-US" altLang="ko-KR" b="1" dirty="0"/>
              <a:t>file </a:t>
            </a:r>
            <a:r>
              <a:rPr kumimoji="1" lang="en-US" altLang="ko-KR" b="1" dirty="0" err="1"/>
              <a:t>desciptor</a:t>
            </a:r>
            <a:r>
              <a:rPr kumimoji="1" lang="ko-KR" altLang="en-US" b="1" dirty="0"/>
              <a:t> 의 결과가 양수로 나오지만 제대로 열리지 않으면 음수가 나온다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7" name="그림 6" descr="나이프, 테이블이(가) 표시된 사진&#10;&#10;자동 생성된 설명">
            <a:extLst>
              <a:ext uri="{FF2B5EF4-FFF2-40B4-BE49-F238E27FC236}">
                <a16:creationId xmlns:a16="http://schemas.microsoft.com/office/drawing/2014/main" id="{EC1E9270-8978-904A-B23F-C410D05C4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612" y="2847497"/>
            <a:ext cx="10573520" cy="155432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4B2E587-7362-DC43-A751-CB1EC6F975BE}"/>
              </a:ext>
            </a:extLst>
          </p:cNvPr>
          <p:cNvSpPr txBox="1"/>
          <p:nvPr/>
        </p:nvSpPr>
        <p:spPr>
          <a:xfrm>
            <a:off x="990600" y="4977459"/>
            <a:ext cx="8410146" cy="923330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</a:t>
            </a:r>
            <a:r>
              <a:rPr kumimoji="1" lang="ko-Kore-KR" altLang="en-US" b="1" dirty="0"/>
              <a:t>실행결과를</a:t>
            </a:r>
            <a:r>
              <a:rPr kumimoji="1" lang="ko-KR" altLang="en-US" b="1" dirty="0"/>
              <a:t> 통해서 파일에 일련의 파일 </a:t>
            </a:r>
            <a:r>
              <a:rPr kumimoji="1" lang="ko-KR" altLang="en-US" b="1" dirty="0" err="1"/>
              <a:t>디스크립터</a:t>
            </a:r>
            <a:r>
              <a:rPr kumimoji="1" lang="ko-KR" altLang="en-US" b="1" dirty="0"/>
              <a:t> 정수 값이 할당됨을 알 수 있다</a:t>
            </a:r>
            <a:r>
              <a:rPr kumimoji="1" lang="en-US" altLang="ko-KR" b="1" dirty="0"/>
              <a:t>.</a:t>
            </a:r>
          </a:p>
          <a:p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그리고 이를 통해서 리눅스는 파일과 소켓을 동일하게 간주함을 확인할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2553457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4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Ch.02 TCP </a:t>
            </a:r>
            <a:r>
              <a:rPr lang="ko-KR" altLang="en-US" sz="3200" dirty="0">
                <a:solidFill>
                  <a:schemeClr val="bg1"/>
                </a:solidFill>
              </a:rPr>
              <a:t>통신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10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990600" y="1942059"/>
            <a:ext cx="7188128" cy="646331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-Ch.01 </a:t>
            </a:r>
            <a:r>
              <a:rPr kumimoji="1" lang="ko-KR" altLang="en-US" b="1" dirty="0"/>
              <a:t>과 마찬가지로 </a:t>
            </a:r>
            <a:r>
              <a:rPr kumimoji="1" lang="en-US" altLang="ko-KR" b="1" dirty="0" err="1"/>
              <a:t>Makefile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실행 및 컴파일</a:t>
            </a:r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이번엔 </a:t>
            </a:r>
            <a:r>
              <a:rPr kumimoji="1" lang="en-US" altLang="ko-KR" b="1" dirty="0"/>
              <a:t>TCP </a:t>
            </a:r>
            <a:r>
              <a:rPr kumimoji="1" lang="ko-KR" altLang="en-US" b="1" dirty="0"/>
              <a:t>로 접속한다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4699C24-F1B9-A848-855C-BED69D4B6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2765" y="3168186"/>
            <a:ext cx="10546654" cy="173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7034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46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chemeClr val="bg1"/>
                </a:solidFill>
              </a:rPr>
              <a:t>Ch.02 TCP </a:t>
            </a:r>
            <a:r>
              <a:rPr lang="ko-KR" altLang="en-US" sz="3200" dirty="0">
                <a:solidFill>
                  <a:schemeClr val="bg1"/>
                </a:solidFill>
              </a:rPr>
              <a:t>통신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11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1011965" y="1948759"/>
            <a:ext cx="8899679" cy="646331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-Ch.01 </a:t>
            </a:r>
            <a:r>
              <a:rPr kumimoji="1" lang="ko-KR" altLang="en-US" b="1" dirty="0"/>
              <a:t>과 마찬가지로  </a:t>
            </a:r>
            <a:r>
              <a:rPr kumimoji="1" lang="en-US" altLang="ko-KR" b="1" dirty="0"/>
              <a:t>1031 </a:t>
            </a:r>
            <a:r>
              <a:rPr kumimoji="1" lang="ko-KR" altLang="en-US" b="1" dirty="0"/>
              <a:t>포트로 서버를 연다</a:t>
            </a:r>
            <a:r>
              <a:rPr kumimoji="1" lang="en-US" altLang="ko-KR" b="1" dirty="0"/>
              <a:t>.</a:t>
            </a:r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연 상태에서 다른 터미널을 사용하여 </a:t>
            </a:r>
            <a:r>
              <a:rPr kumimoji="1" lang="en-US" altLang="ko-KR" b="1" dirty="0"/>
              <a:t>Linux</a:t>
            </a:r>
            <a:r>
              <a:rPr kumimoji="1" lang="ko-KR" altLang="en-US" b="1" dirty="0"/>
              <a:t>서버에 접속 하고 </a:t>
            </a:r>
            <a:r>
              <a:rPr kumimoji="1" lang="en-US" altLang="ko-KR" b="1" dirty="0"/>
              <a:t>1031</a:t>
            </a:r>
            <a:r>
              <a:rPr kumimoji="1" lang="ko-KR" altLang="en-US" b="1" dirty="0"/>
              <a:t> 포트로 접속하면 된다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ED8EEA-57BE-6A4A-B338-F4472FC55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964" y="2688331"/>
            <a:ext cx="6936149" cy="99869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FB91CF8-7091-EA40-BB74-BDF0F375C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779" y="4894514"/>
            <a:ext cx="8468858" cy="8542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862E820-CEA9-FC4A-A4A7-AB3CF27DC2EA}"/>
              </a:ext>
            </a:extLst>
          </p:cNvPr>
          <p:cNvSpPr txBox="1"/>
          <p:nvPr/>
        </p:nvSpPr>
        <p:spPr>
          <a:xfrm>
            <a:off x="1011965" y="4081346"/>
            <a:ext cx="4084142" cy="369332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</a:t>
            </a:r>
            <a:r>
              <a:rPr kumimoji="1" lang="en-US" altLang="ko-KR" b="1" dirty="0"/>
              <a:t>1031</a:t>
            </a:r>
            <a:r>
              <a:rPr kumimoji="1" lang="ko-KR" altLang="en-US" b="1" dirty="0"/>
              <a:t> 포트로 서버 접속 및 메시지 확인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75135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3870418" y="2385752"/>
            <a:ext cx="4826185" cy="1419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600" b="1" dirty="0">
                <a:solidFill>
                  <a:schemeClr val="bg1"/>
                </a:solidFill>
              </a:rPr>
              <a:t>감사합니다 </a:t>
            </a:r>
            <a:endParaRPr lang="en-US" altLang="ko-KR" sz="6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06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파일 전송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01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966E75-B099-0F45-95E3-14DA2B4C353F}"/>
              </a:ext>
            </a:extLst>
          </p:cNvPr>
          <p:cNvSpPr txBox="1"/>
          <p:nvPr/>
        </p:nvSpPr>
        <p:spPr>
          <a:xfrm>
            <a:off x="74013" y="2008264"/>
            <a:ext cx="3824733" cy="2031325"/>
          </a:xfrm>
          <a:prstGeom prst="rect">
            <a:avLst/>
          </a:prstGeom>
          <a:solidFill>
            <a:schemeClr val="accent4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b="1" dirty="0"/>
              <a:t>-</a:t>
            </a:r>
            <a:r>
              <a:rPr lang="en" altLang="ko-KR" b="1" dirty="0"/>
              <a:t>FileZilla</a:t>
            </a:r>
            <a:r>
              <a:rPr lang="ko-KR" altLang="en-US" b="1" dirty="0"/>
              <a:t> 프로그램을 사용하여 </a:t>
            </a:r>
            <a:r>
              <a:rPr lang="en-US" altLang="ko-KR" b="1" dirty="0" err="1"/>
              <a:t>computer.kpu.ac.kr</a:t>
            </a:r>
            <a:r>
              <a:rPr lang="en-US" altLang="ko-KR" b="1" dirty="0"/>
              <a:t> </a:t>
            </a:r>
            <a:r>
              <a:rPr lang="ko-KR" altLang="en-US" b="1" dirty="0"/>
              <a:t>리눅스 서버 접속</a:t>
            </a:r>
            <a:endParaRPr lang="en-US" altLang="ko-KR" b="1" dirty="0"/>
          </a:p>
          <a:p>
            <a:endParaRPr lang="en-US" altLang="ko-KR" b="1" dirty="0"/>
          </a:p>
          <a:p>
            <a:r>
              <a:rPr lang="en-US" altLang="ko-KR" b="1" dirty="0"/>
              <a:t>-host : </a:t>
            </a:r>
            <a:r>
              <a:rPr lang="en-US" altLang="ko-KR" b="1" dirty="0" err="1"/>
              <a:t>computer.kpu.ac.kr</a:t>
            </a:r>
            <a:r>
              <a:rPr lang="en-US" altLang="ko-KR" b="1" dirty="0"/>
              <a:t> </a:t>
            </a:r>
          </a:p>
          <a:p>
            <a:r>
              <a:rPr lang="en-US" altLang="ko-KR" b="1" dirty="0"/>
              <a:t>-</a:t>
            </a:r>
            <a:r>
              <a:rPr lang="ko-KR" altLang="en-US" b="1" dirty="0"/>
              <a:t>사용자명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ce17c043</a:t>
            </a:r>
          </a:p>
          <a:p>
            <a:r>
              <a:rPr lang="en-US" altLang="ko-KR" b="1" dirty="0"/>
              <a:t>-</a:t>
            </a:r>
            <a:r>
              <a:rPr lang="ko-KR" altLang="en-US" b="1" dirty="0"/>
              <a:t>비밀번호 </a:t>
            </a:r>
            <a:r>
              <a:rPr lang="en-US" altLang="ko-KR" b="1" dirty="0"/>
              <a:t>:</a:t>
            </a:r>
            <a:r>
              <a:rPr lang="ko-KR" altLang="en-US" b="1" dirty="0"/>
              <a:t> 비밀번호</a:t>
            </a:r>
            <a:endParaRPr lang="en-US" altLang="ko-KR" b="1" dirty="0"/>
          </a:p>
          <a:p>
            <a:r>
              <a:rPr lang="en-US" altLang="ko-KR" b="1" dirty="0"/>
              <a:t>-</a:t>
            </a:r>
            <a:r>
              <a:rPr lang="ko-KR" altLang="en-US" b="1" dirty="0"/>
              <a:t>포트 </a:t>
            </a:r>
            <a:r>
              <a:rPr lang="en-US" altLang="ko-KR" b="1" dirty="0"/>
              <a:t>:</a:t>
            </a:r>
            <a:r>
              <a:rPr lang="ko-KR" altLang="en-US" b="1" dirty="0"/>
              <a:t> </a:t>
            </a:r>
            <a:r>
              <a:rPr lang="en-US" altLang="ko-KR" b="1" dirty="0"/>
              <a:t>22</a:t>
            </a:r>
            <a:r>
              <a:rPr lang="ko-KR" altLang="en-US" b="1" dirty="0"/>
              <a:t> 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1727DFD5-B8F1-7E44-8F0C-36F9AF2AA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350" y="852436"/>
            <a:ext cx="8248650" cy="60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36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파일 전송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02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5C944-110C-D040-9365-4A8ADED43BE2}"/>
              </a:ext>
            </a:extLst>
          </p:cNvPr>
          <p:cNvSpPr txBox="1"/>
          <p:nvPr/>
        </p:nvSpPr>
        <p:spPr>
          <a:xfrm>
            <a:off x="209498" y="2055996"/>
            <a:ext cx="3258531" cy="1477328"/>
          </a:xfrm>
          <a:prstGeom prst="rect">
            <a:avLst/>
          </a:prstGeom>
          <a:solidFill>
            <a:schemeClr val="accent4">
              <a:alpha val="48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-FileZilla </a:t>
            </a:r>
            <a:r>
              <a:rPr kumimoji="1" lang="ko-KR" altLang="en-US" b="1" dirty="0"/>
              <a:t>프로그램을 통한 </a:t>
            </a:r>
            <a:r>
              <a:rPr kumimoji="1" lang="en-US" altLang="ko-KR" b="1" dirty="0" err="1"/>
              <a:t>NetProgAll.zip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전송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로컬과 원격 서버가 연결 되어 파일 업로드가 가능하다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39D1C6E0-6509-5D45-866A-F9CAD8534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683" y="852437"/>
            <a:ext cx="8233317" cy="60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73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파일 전송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03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5C944-110C-D040-9365-4A8ADED43BE2}"/>
              </a:ext>
            </a:extLst>
          </p:cNvPr>
          <p:cNvSpPr txBox="1"/>
          <p:nvPr/>
        </p:nvSpPr>
        <p:spPr>
          <a:xfrm>
            <a:off x="86542" y="2468402"/>
            <a:ext cx="3365326" cy="923330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리눅스 서버에 파일 전송 성공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-FileZilla</a:t>
            </a:r>
            <a:r>
              <a:rPr kumimoji="1" lang="ko-KR" altLang="en-US" b="1" dirty="0"/>
              <a:t> 는 종료한다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F25B0B6C-4AA6-424A-9CC5-95C35DAF5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2102" y="843747"/>
            <a:ext cx="8349898" cy="596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9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파일 설치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04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5C944-110C-D040-9365-4A8ADED43BE2}"/>
              </a:ext>
            </a:extLst>
          </p:cNvPr>
          <p:cNvSpPr txBox="1"/>
          <p:nvPr/>
        </p:nvSpPr>
        <p:spPr>
          <a:xfrm>
            <a:off x="302167" y="2164461"/>
            <a:ext cx="5786399" cy="923330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-FileZilla </a:t>
            </a:r>
            <a:r>
              <a:rPr kumimoji="1" lang="ko-KR" altLang="en-US" b="1" dirty="0"/>
              <a:t>종료 후 다시 터미널을 이용하여 </a:t>
            </a:r>
            <a:r>
              <a:rPr kumimoji="1" lang="en-US" altLang="ko-KR" b="1" dirty="0"/>
              <a:t>Linux </a:t>
            </a:r>
            <a:r>
              <a:rPr kumimoji="1" lang="ko-KR" altLang="en-US" b="1" dirty="0"/>
              <a:t>서버 접속</a:t>
            </a:r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해당 디렉토리로 들어가 </a:t>
            </a:r>
            <a:r>
              <a:rPr kumimoji="1" lang="en-US" altLang="ko-KR" b="1" dirty="0"/>
              <a:t>ls </a:t>
            </a:r>
            <a:r>
              <a:rPr kumimoji="1" lang="ko-KR" altLang="en-US" b="1" dirty="0"/>
              <a:t>로 파일 조회</a:t>
            </a:r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해당 </a:t>
            </a:r>
            <a:r>
              <a:rPr kumimoji="1" lang="en-US" altLang="ko-KR" b="1" dirty="0"/>
              <a:t>zip </a:t>
            </a:r>
            <a:r>
              <a:rPr kumimoji="1" lang="ko-KR" altLang="en-US" b="1" dirty="0"/>
              <a:t>파일을  </a:t>
            </a:r>
            <a:r>
              <a:rPr kumimoji="1" lang="en-US" altLang="ko-KR" b="1" dirty="0"/>
              <a:t>unzip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21CDCD6-A5E9-954C-8E30-F4B54C306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733" y="957211"/>
            <a:ext cx="54991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012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설치된 파일 확인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05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F5C944-110C-D040-9365-4A8ADED43BE2}"/>
              </a:ext>
            </a:extLst>
          </p:cNvPr>
          <p:cNvSpPr txBox="1"/>
          <p:nvPr/>
        </p:nvSpPr>
        <p:spPr>
          <a:xfrm>
            <a:off x="1323924" y="4184832"/>
            <a:ext cx="798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C2BD908-6F64-844E-8D84-6EBFFF9FC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12" y="3626032"/>
            <a:ext cx="11696700" cy="138086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DA80CCA-0EA8-2146-91A5-8674985CE374}"/>
              </a:ext>
            </a:extLst>
          </p:cNvPr>
          <p:cNvSpPr txBox="1"/>
          <p:nvPr/>
        </p:nvSpPr>
        <p:spPr>
          <a:xfrm>
            <a:off x="348012" y="2119986"/>
            <a:ext cx="6024214" cy="923330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다시 </a:t>
            </a:r>
            <a:r>
              <a:rPr kumimoji="1" lang="en-US" altLang="ko-KR" b="1" dirty="0"/>
              <a:t>ls</a:t>
            </a:r>
            <a:r>
              <a:rPr kumimoji="1" lang="ko-KR" altLang="en-US" b="1" dirty="0"/>
              <a:t> </a:t>
            </a:r>
            <a:r>
              <a:rPr kumimoji="1" lang="ko-KR" altLang="en-US" b="1" dirty="0" err="1"/>
              <a:t>를</a:t>
            </a:r>
            <a:r>
              <a:rPr kumimoji="1" lang="ko-KR" altLang="en-US" b="1" dirty="0"/>
              <a:t> 해보면 압축이 풀린 </a:t>
            </a:r>
            <a:r>
              <a:rPr kumimoji="1" lang="en-US" altLang="ko-KR" b="1" dirty="0" err="1"/>
              <a:t>NetProg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확인 가능</a:t>
            </a:r>
            <a:endParaRPr kumimoji="1" lang="en-US" altLang="ko-KR" b="1" dirty="0"/>
          </a:p>
          <a:p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en-US" altLang="ko-KR" b="1" dirty="0" err="1"/>
              <a:t>NetProg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디렉토리로 들어가 폴더 안의 내용들을 조회 가능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712685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 컴파일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06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895590" y="1602535"/>
            <a:ext cx="3495788" cy="369332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-Chapter01 </a:t>
            </a:r>
            <a:r>
              <a:rPr kumimoji="1" lang="ko-KR" altLang="en-US" b="1" dirty="0"/>
              <a:t>디렉토리에 들어간다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64A3818-E9A8-EA49-9F52-C0C978523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823" y="2174489"/>
            <a:ext cx="10166420" cy="76859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8B42245-678A-7C4D-ACB0-EC5813E3D177}"/>
              </a:ext>
            </a:extLst>
          </p:cNvPr>
          <p:cNvSpPr txBox="1"/>
          <p:nvPr/>
        </p:nvSpPr>
        <p:spPr>
          <a:xfrm>
            <a:off x="895590" y="3198313"/>
            <a:ext cx="3362085" cy="369332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</a:t>
            </a:r>
            <a:r>
              <a:rPr kumimoji="1" lang="en-US" altLang="ko-Kore-KR" b="1" dirty="0"/>
              <a:t>Make </a:t>
            </a:r>
            <a:r>
              <a:rPr kumimoji="1" lang="ko-Kore-KR" altLang="en-US" b="1" dirty="0"/>
              <a:t>파일을</a:t>
            </a:r>
            <a:r>
              <a:rPr kumimoji="1" lang="ko-KR" altLang="en-US" b="1" dirty="0"/>
              <a:t> 실행으로 컴파일</a:t>
            </a:r>
            <a:endParaRPr kumimoji="1" lang="ko-Kore-KR" altLang="en-US" b="1" dirty="0"/>
          </a:p>
        </p:txBody>
      </p:sp>
      <p:pic>
        <p:nvPicPr>
          <p:cNvPr id="16" name="그림 15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BC02893B-A12A-934A-ACD9-A5930F100A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1906"/>
          <a:stretch/>
        </p:blipFill>
        <p:spPr>
          <a:xfrm>
            <a:off x="1285823" y="3914913"/>
            <a:ext cx="8438039" cy="178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63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컴파일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07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1014358" y="1678020"/>
            <a:ext cx="2557518" cy="369332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</a:t>
            </a:r>
            <a:r>
              <a:rPr kumimoji="1" lang="en-US" altLang="ko-KR" b="1" dirty="0"/>
              <a:t>1030</a:t>
            </a:r>
            <a:r>
              <a:rPr kumimoji="1" lang="ko-KR" altLang="en-US" b="1" dirty="0"/>
              <a:t> 포트로 서버 열기</a:t>
            </a:r>
            <a:endParaRPr kumimoji="1" lang="ko-Kore-KR" altLang="en-US" b="1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1519302-F11A-9043-A9FD-AA001DD3BB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377" r="6685"/>
          <a:stretch/>
        </p:blipFill>
        <p:spPr>
          <a:xfrm>
            <a:off x="1285824" y="4221949"/>
            <a:ext cx="10317060" cy="83275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8FB5C18-7337-A84E-914D-A853BF8AD8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656"/>
          <a:stretch/>
        </p:blipFill>
        <p:spPr>
          <a:xfrm>
            <a:off x="1285824" y="2414765"/>
            <a:ext cx="10178996" cy="5709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B0B555-9479-A847-AABC-65971ADBE2B2}"/>
              </a:ext>
            </a:extLst>
          </p:cNvPr>
          <p:cNvSpPr txBox="1"/>
          <p:nvPr/>
        </p:nvSpPr>
        <p:spPr>
          <a:xfrm>
            <a:off x="1014357" y="3499616"/>
            <a:ext cx="4886381" cy="646331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-Client </a:t>
            </a:r>
            <a:r>
              <a:rPr kumimoji="1" lang="ko-KR" altLang="en-US" b="1" dirty="0"/>
              <a:t>가 </a:t>
            </a:r>
            <a:r>
              <a:rPr kumimoji="1" lang="en-US" altLang="ko-KR" b="1" dirty="0"/>
              <a:t>1030</a:t>
            </a:r>
            <a:r>
              <a:rPr kumimoji="1" lang="ko-KR" altLang="en-US" b="1" dirty="0"/>
              <a:t> 포트로 서버 접속 및 메시지 확인</a:t>
            </a:r>
            <a:endParaRPr kumimoji="1" lang="en-US" altLang="ko-KR" b="1" dirty="0"/>
          </a:p>
          <a:p>
            <a:r>
              <a:rPr kumimoji="1" lang="en-US" altLang="ko-KR" b="1" dirty="0"/>
              <a:t>-127.0.0.1</a:t>
            </a:r>
            <a:r>
              <a:rPr kumimoji="1" lang="ko-KR" altLang="en-US" b="1" dirty="0"/>
              <a:t> 은 내 컴퓨터의 </a:t>
            </a:r>
            <a:r>
              <a:rPr kumimoji="1" lang="en-US" altLang="ko-KR" b="1" dirty="0"/>
              <a:t>IP </a:t>
            </a:r>
            <a:r>
              <a:rPr kumimoji="1" lang="ko-KR" altLang="en-US" b="1" dirty="0"/>
              <a:t>주소이다 </a:t>
            </a:r>
            <a:r>
              <a:rPr kumimoji="1" lang="en-US" altLang="ko-KR" b="1" dirty="0"/>
              <a:t>.</a:t>
            </a:r>
            <a:r>
              <a:rPr kumimoji="1" lang="ko-KR" altLang="en-US" b="1" dirty="0"/>
              <a:t> 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1883160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1814"/>
            <a:ext cx="12192000" cy="85425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1299074" cy="494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chemeClr val="bg1"/>
                </a:solidFill>
              </a:rPr>
              <a:t>PROCESS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2763356" y="45639"/>
            <a:ext cx="4826185" cy="750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bg1"/>
                </a:solidFill>
              </a:rPr>
              <a:t> 컴파일 과정</a:t>
            </a:r>
            <a:endParaRPr lang="ko-KR" altLang="en-US" sz="3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990600" y="957211"/>
            <a:ext cx="1104900" cy="353001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495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08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6E4C8E3-D53D-0347-AA99-B211232A5033}"/>
              </a:ext>
            </a:extLst>
          </p:cNvPr>
          <p:cNvSpPr txBox="1"/>
          <p:nvPr/>
        </p:nvSpPr>
        <p:spPr>
          <a:xfrm>
            <a:off x="957012" y="1519769"/>
            <a:ext cx="5308321" cy="646331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파일에 데이터 쓰기</a:t>
            </a:r>
            <a:endParaRPr kumimoji="1" lang="en-US" altLang="ko-KR" b="1" dirty="0"/>
          </a:p>
          <a:p>
            <a:r>
              <a:rPr kumimoji="1" lang="en-US" altLang="ko-KR" b="1" dirty="0"/>
              <a:t>-cat </a:t>
            </a:r>
            <a:r>
              <a:rPr kumimoji="1" lang="ko-KR" altLang="en-US" b="1" dirty="0"/>
              <a:t>명령어를 통해 </a:t>
            </a:r>
            <a:r>
              <a:rPr kumimoji="1" lang="en-US" altLang="ko-KR" b="1" dirty="0" err="1"/>
              <a:t>data.txt</a:t>
            </a:r>
            <a:r>
              <a:rPr kumimoji="1" lang="en-US" altLang="ko-KR" b="1" dirty="0"/>
              <a:t> </a:t>
            </a:r>
            <a:r>
              <a:rPr kumimoji="1" lang="ko-KR" altLang="en-US" b="1" dirty="0"/>
              <a:t>내용을 확인할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  <p:pic>
        <p:nvPicPr>
          <p:cNvPr id="10" name="그림 9" descr="나이프이(가) 표시된 사진&#10;&#10;자동 생성된 설명">
            <a:extLst>
              <a:ext uri="{FF2B5EF4-FFF2-40B4-BE49-F238E27FC236}">
                <a16:creationId xmlns:a16="http://schemas.microsoft.com/office/drawing/2014/main" id="{74196887-453F-8E44-A7F8-4A7701AF9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4"/>
          <a:stretch/>
        </p:blipFill>
        <p:spPr>
          <a:xfrm>
            <a:off x="1068388" y="2375657"/>
            <a:ext cx="8376695" cy="1232317"/>
          </a:xfrm>
          <a:prstGeom prst="rect">
            <a:avLst/>
          </a:prstGeom>
        </p:spPr>
      </p:pic>
      <p:pic>
        <p:nvPicPr>
          <p:cNvPr id="15" name="그림 14" descr="나이프이(가) 표시된 사진&#10;&#10;자동 생성된 설명">
            <a:extLst>
              <a:ext uri="{FF2B5EF4-FFF2-40B4-BE49-F238E27FC236}">
                <a16:creationId xmlns:a16="http://schemas.microsoft.com/office/drawing/2014/main" id="{D03DD7B7-34EE-3E4A-A6A7-DA5614756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774" y="4718756"/>
            <a:ext cx="8136982" cy="117087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CA9066-BF4E-E34E-9F5F-8AA2BAC16D0F}"/>
              </a:ext>
            </a:extLst>
          </p:cNvPr>
          <p:cNvSpPr txBox="1"/>
          <p:nvPr/>
        </p:nvSpPr>
        <p:spPr>
          <a:xfrm>
            <a:off x="973566" y="3905321"/>
            <a:ext cx="5122434" cy="646331"/>
          </a:xfrm>
          <a:prstGeom prst="rect">
            <a:avLst/>
          </a:prstGeom>
          <a:solidFill>
            <a:schemeClr val="accent4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en-US" altLang="ko-Kore-KR" b="1" dirty="0"/>
              <a:t>-</a:t>
            </a:r>
            <a:r>
              <a:rPr kumimoji="1" lang="ko-Kore-KR" altLang="en-US" b="1" dirty="0"/>
              <a:t>파일</a:t>
            </a:r>
            <a:r>
              <a:rPr kumimoji="1" lang="ko-KR" altLang="en-US" b="1" dirty="0"/>
              <a:t> 저장된 데이터 읽기</a:t>
            </a:r>
            <a:endParaRPr kumimoji="1" lang="en-US" altLang="ko-KR" b="1" dirty="0"/>
          </a:p>
          <a:p>
            <a:r>
              <a:rPr kumimoji="1" lang="en-US" altLang="ko-KR" b="1" dirty="0"/>
              <a:t>-</a:t>
            </a:r>
            <a:r>
              <a:rPr kumimoji="1" lang="ko-KR" altLang="en-US" b="1" dirty="0"/>
              <a:t>서버에서 쓴 내용과 동일한 것을 확인할 수 있다</a:t>
            </a:r>
            <a:r>
              <a:rPr kumimoji="1" lang="en-US" altLang="ko-KR" b="1" dirty="0"/>
              <a:t>.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80623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354</Words>
  <Application>Microsoft Macintosh PowerPoint</Application>
  <PresentationFormat>와이드스크린</PresentationFormat>
  <Paragraphs>82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KWONHANGIL</dc:creator>
  <cp:lastModifiedBy>KWONHANGIL</cp:lastModifiedBy>
  <cp:revision>3</cp:revision>
  <dcterms:created xsi:type="dcterms:W3CDTF">2020-03-26T10:49:27Z</dcterms:created>
  <dcterms:modified xsi:type="dcterms:W3CDTF">2020-03-26T13:30:43Z</dcterms:modified>
</cp:coreProperties>
</file>

<file path=docProps/thumbnail.jpeg>
</file>